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904" r:id="rId2"/>
    <p:sldId id="905" r:id="rId3"/>
    <p:sldId id="283" r:id="rId4"/>
    <p:sldId id="914" r:id="rId5"/>
    <p:sldId id="915" r:id="rId6"/>
    <p:sldId id="906" r:id="rId7"/>
    <p:sldId id="907" r:id="rId8"/>
    <p:sldId id="916" r:id="rId9"/>
    <p:sldId id="917" r:id="rId10"/>
    <p:sldId id="918" r:id="rId11"/>
    <p:sldId id="919" r:id="rId12"/>
    <p:sldId id="920" r:id="rId13"/>
    <p:sldId id="921" r:id="rId14"/>
    <p:sldId id="922" r:id="rId15"/>
    <p:sldId id="923" r:id="rId16"/>
    <p:sldId id="924" r:id="rId17"/>
    <p:sldId id="925" r:id="rId18"/>
    <p:sldId id="926" r:id="rId19"/>
    <p:sldId id="927" r:id="rId20"/>
    <p:sldId id="928" r:id="rId21"/>
    <p:sldId id="929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46"/>
  </p:normalViewPr>
  <p:slideViewPr>
    <p:cSldViewPr snapToGrid="0" showGuides="1">
      <p:cViewPr varScale="1">
        <p:scale>
          <a:sx n="108" d="100"/>
          <a:sy n="108" d="100"/>
        </p:scale>
        <p:origin x="46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62057-7399-D546-953D-7CE40433166D}" type="datetimeFigureOut">
              <a:rPr lang="en-US" smtClean="0"/>
              <a:t>1/14/23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68BF8-80A4-2A41-99E6-F31D0E65F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38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62057-7399-D546-953D-7CE40433166D}" type="datetimeFigureOut">
              <a:rPr lang="en-US" smtClean="0"/>
              <a:t>1/14/23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68BF8-80A4-2A41-99E6-F31D0E65F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37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62057-7399-D546-953D-7CE40433166D}" type="datetimeFigureOut">
              <a:rPr lang="en-US" smtClean="0"/>
              <a:t>1/14/23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68BF8-80A4-2A41-99E6-F31D0E65F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301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62057-7399-D546-953D-7CE40433166D}" type="datetimeFigureOut">
              <a:rPr lang="en-US" smtClean="0"/>
              <a:t>1/14/23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68BF8-80A4-2A41-99E6-F31D0E65F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951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62057-7399-D546-953D-7CE40433166D}" type="datetimeFigureOut">
              <a:rPr lang="en-US" smtClean="0"/>
              <a:t>1/14/23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68BF8-80A4-2A41-99E6-F31D0E65F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33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62057-7399-D546-953D-7CE40433166D}" type="datetimeFigureOut">
              <a:rPr lang="en-US" smtClean="0"/>
              <a:t>1/14/23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68BF8-80A4-2A41-99E6-F31D0E65F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99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62057-7399-D546-953D-7CE40433166D}" type="datetimeFigureOut">
              <a:rPr lang="en-US" smtClean="0"/>
              <a:t>1/14/23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68BF8-80A4-2A41-99E6-F31D0E65F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783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62057-7399-D546-953D-7CE40433166D}" type="datetimeFigureOut">
              <a:rPr lang="en-US" smtClean="0"/>
              <a:t>1/14/23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68BF8-80A4-2A41-99E6-F31D0E65F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6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62057-7399-D546-953D-7CE40433166D}" type="datetimeFigureOut">
              <a:rPr lang="en-US" smtClean="0"/>
              <a:t>1/14/23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68BF8-80A4-2A41-99E6-F31D0E65F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399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62057-7399-D546-953D-7CE40433166D}" type="datetimeFigureOut">
              <a:rPr lang="en-US" smtClean="0"/>
              <a:t>1/14/23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68BF8-80A4-2A41-99E6-F31D0E65F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048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62057-7399-D546-953D-7CE40433166D}" type="datetimeFigureOut">
              <a:rPr lang="en-US" smtClean="0"/>
              <a:t>1/14/23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68BF8-80A4-2A41-99E6-F31D0E65F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333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62057-7399-D546-953D-7CE40433166D}" type="datetimeFigureOut">
              <a:rPr lang="en-US" smtClean="0"/>
              <a:t>1/14/23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68BF8-80A4-2A41-99E6-F31D0E65F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231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ccc.org.uk/download/download.php?fname=./BCCC%20Worship%20Library/Powerpoint/Part%201/Oil%20in%20my%20Lamp%20%E6%88%91%E7%9A%84%E7%87%88%E9%9C%80%E8%A6%81%E6%B2%B9.pp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493DBCE-52A7-8DF6-230C-6D865ADB75E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ea typeface="華康儷中黑" pitchFamily="1" charset="-120"/>
              </a:rPr>
              <a:t>我 的 燈 需 要 油</a:t>
            </a:r>
            <a:endParaRPr lang="en-US" altLang="en-US">
              <a:ea typeface="華康儷中黑" pitchFamily="1" charset="-12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AC239FF-B3A5-CE81-8ED5-ACA827D3EFC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ea typeface="新細明體" panose="02020500000000000000" pitchFamily="18" charset="-120"/>
              </a:rPr>
              <a:t>Oil in my Lamp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8A5C1A-841D-BB50-53CC-77F2F538F3EA}"/>
              </a:ext>
            </a:extLst>
          </p:cNvPr>
          <p:cNvSpPr txBox="1"/>
          <p:nvPr/>
        </p:nvSpPr>
        <p:spPr>
          <a:xfrm>
            <a:off x="5257800" y="5943600"/>
            <a:ext cx="4038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1A0DAB"/>
                </a:solidFill>
                <a:effectLst/>
                <a:uLnTx/>
                <a:uFillTx/>
                <a:latin typeface="Roboto" panose="02000000000000000000" pitchFamily="2" charset="0"/>
                <a:ea typeface="新細明體" panose="02020500000000000000" pitchFamily="18" charset="-120"/>
                <a:cs typeface="+mn-cs"/>
                <a:hlinkClick r:id="rId2"/>
              </a:rPr>
            </a:b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1A0DAB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  <a:hlinkClick r:id="rId2"/>
              </a:rPr>
              <a:t>From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  <a:hlinkClick r:id="rId2"/>
              </a:rPr>
              <a:t>http://www.bccc.org.uk</a:t>
            </a:r>
            <a:endParaRPr kumimoji="0" lang="en-US" sz="2400" b="0" i="0" u="sng" strike="noStrike" kern="1200" cap="none" spc="0" normalizeH="0" baseline="0" noProof="0" dirty="0">
              <a:ln>
                <a:noFill/>
              </a:ln>
              <a:solidFill>
                <a:srgbClr val="1A0DAB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  <a:hlinkClick r:id="rId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73FF1B6-DC2A-4E48-29D2-6731724E8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新細明體" pitchFamily="18" charset="-120"/>
                <a:cs typeface="+mn-cs"/>
              </a:rPr>
              <a:t>Oil in my Lamp 我的燈需要油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19D3040-19FD-DD02-090F-DF98793E49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638800"/>
          </a:xfrm>
        </p:spPr>
        <p:txBody>
          <a:bodyPr/>
          <a:lstStyle/>
          <a:p>
            <a:pPr algn="r" eaLnBrk="1" hangingPunct="1">
              <a:buFont typeface="Wingdings" pitchFamily="2" charset="2"/>
              <a:buNone/>
            </a:pPr>
            <a:r>
              <a:rPr lang="en-US" altLang="zh-TW" sz="2400">
                <a:ea typeface="華康儷中黑" pitchFamily="1" charset="-120"/>
              </a:rPr>
              <a:t>[ C.1 ]</a:t>
            </a:r>
          </a:p>
          <a:p>
            <a:pPr eaLnBrk="1" hangingPunct="1"/>
            <a:r>
              <a:rPr lang="zh-TW" altLang="en-US" sz="4800">
                <a:ea typeface="華康儷中黑" pitchFamily="1" charset="-120"/>
              </a:rPr>
              <a:t>唱和撒那，唱和撒那，</a:t>
            </a:r>
          </a:p>
          <a:p>
            <a:pPr eaLnBrk="1" hangingPunct="1"/>
            <a:r>
              <a:rPr lang="en-US" altLang="zh-TW" sz="4800">
                <a:ea typeface="新細明體" panose="02020500000000000000" pitchFamily="18" charset="-120"/>
              </a:rPr>
              <a:t>Sing hosanna, sing hosanna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TW" sz="1200"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zh-TW" sz="4800">
                <a:ea typeface="華康儷中黑" pitchFamily="1" charset="-120"/>
              </a:rPr>
              <a:t>唱和撒那，賀萬王之王！</a:t>
            </a:r>
            <a:endParaRPr lang="en-US" altLang="zh-TW" sz="480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en-US" sz="4800">
                <a:ea typeface="新細明體" panose="02020500000000000000" pitchFamily="18" charset="-120"/>
              </a:rPr>
              <a:t>Sing hosanna to the King of kings!</a:t>
            </a:r>
          </a:p>
        </p:txBody>
      </p:sp>
    </p:spTree>
    <p:extLst>
      <p:ext uri="{BB962C8B-B14F-4D97-AF65-F5344CB8AC3E}">
        <p14:creationId xmlns:p14="http://schemas.microsoft.com/office/powerpoint/2010/main" val="1060186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8A089-21C2-27AA-9012-33B2F310B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新細明體" pitchFamily="18" charset="-120"/>
                <a:cs typeface="+mn-cs"/>
              </a:rPr>
              <a:t>Oil in my Lamp 我的燈需要油</a:t>
            </a: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D3F1D4C-CA12-1130-13E9-8C66C6E203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638800"/>
          </a:xfrm>
        </p:spPr>
        <p:txBody>
          <a:bodyPr/>
          <a:lstStyle/>
          <a:p>
            <a:pPr algn="r" eaLnBrk="1" hangingPunct="1">
              <a:buFont typeface="Wingdings" pitchFamily="2" charset="2"/>
              <a:buNone/>
            </a:pPr>
            <a:r>
              <a:rPr lang="en-US" altLang="zh-TW" sz="2400">
                <a:ea typeface="華康儷中黑" pitchFamily="1" charset="-120"/>
              </a:rPr>
              <a:t>[ C.2 ]</a:t>
            </a:r>
          </a:p>
          <a:p>
            <a:pPr eaLnBrk="1" hangingPunct="1"/>
            <a:r>
              <a:rPr lang="zh-TW" altLang="en-US" sz="4900">
                <a:ea typeface="華康儷中黑" pitchFamily="1" charset="-120"/>
              </a:rPr>
              <a:t>唱和撒那，唱和撒那，</a:t>
            </a:r>
          </a:p>
          <a:p>
            <a:pPr eaLnBrk="1" hangingPunct="1"/>
            <a:r>
              <a:rPr lang="en-US" altLang="zh-TW" sz="4800">
                <a:ea typeface="新細明體" panose="02020500000000000000" pitchFamily="18" charset="-120"/>
              </a:rPr>
              <a:t>Sing hosanna, sing hosanna,</a:t>
            </a:r>
          </a:p>
          <a:p>
            <a:pPr eaLnBrk="1" hangingPunct="1">
              <a:buFont typeface="Wingdings" pitchFamily="2" charset="2"/>
              <a:buNone/>
            </a:pPr>
            <a:endParaRPr lang="zh-TW" altLang="en-US" sz="2400">
              <a:ea typeface="華康儷中黑" pitchFamily="1" charset="-120"/>
            </a:endParaRPr>
          </a:p>
          <a:p>
            <a:pPr eaLnBrk="1" hangingPunct="1"/>
            <a:r>
              <a:rPr lang="zh-TW" altLang="en-US" sz="4900">
                <a:ea typeface="華康儷中黑" pitchFamily="1" charset="-120"/>
              </a:rPr>
              <a:t>唱和撒那賀我王！</a:t>
            </a:r>
          </a:p>
          <a:p>
            <a:pPr eaLnBrk="1" hangingPunct="1"/>
            <a:r>
              <a:rPr lang="en-US" altLang="zh-TW" sz="4900">
                <a:ea typeface="新細明體" panose="02020500000000000000" pitchFamily="18" charset="-120"/>
              </a:rPr>
              <a:t>Sing hosanna to the King!</a:t>
            </a:r>
          </a:p>
        </p:txBody>
      </p:sp>
      <p:sp>
        <p:nvSpPr>
          <p:cNvPr id="7172" name="AutoShape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80186E2-BB47-E50D-BB4C-17973E846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638800"/>
            <a:ext cx="457200" cy="381000"/>
          </a:xfrm>
          <a:prstGeom prst="actionButtonBeginning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173" name="AutoShape 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B01B8CFB-3265-78C6-2EE9-C62239E03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5638800"/>
            <a:ext cx="457200" cy="3810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524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73FF1B6-DC2A-4E48-29D2-6731724E8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新細明體" pitchFamily="18" charset="-120"/>
                <a:cs typeface="+mn-cs"/>
              </a:rPr>
              <a:t>Oil in my Lamp 我的燈需要油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19D3040-19FD-DD02-090F-DF98793E49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638800"/>
          </a:xfrm>
        </p:spPr>
        <p:txBody>
          <a:bodyPr/>
          <a:lstStyle/>
          <a:p>
            <a:pPr algn="r" eaLnBrk="1" hangingPunct="1">
              <a:buFont typeface="Wingdings" pitchFamily="2" charset="2"/>
              <a:buNone/>
            </a:pPr>
            <a:r>
              <a:rPr lang="en-US" altLang="zh-TW" sz="2400">
                <a:ea typeface="華康儷中黑" pitchFamily="1" charset="-120"/>
              </a:rPr>
              <a:t>[ C.1 ]</a:t>
            </a:r>
          </a:p>
          <a:p>
            <a:pPr eaLnBrk="1" hangingPunct="1"/>
            <a:r>
              <a:rPr lang="zh-TW" altLang="en-US" sz="4800">
                <a:ea typeface="華康儷中黑" pitchFamily="1" charset="-120"/>
              </a:rPr>
              <a:t>唱和撒那，唱和撒那，</a:t>
            </a:r>
          </a:p>
          <a:p>
            <a:pPr eaLnBrk="1" hangingPunct="1"/>
            <a:r>
              <a:rPr lang="en-US" altLang="zh-TW" sz="4800">
                <a:ea typeface="新細明體" panose="02020500000000000000" pitchFamily="18" charset="-120"/>
              </a:rPr>
              <a:t>Sing hosanna, sing hosanna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TW" sz="1200"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zh-TW" sz="4800">
                <a:ea typeface="華康儷中黑" pitchFamily="1" charset="-120"/>
              </a:rPr>
              <a:t>唱和撒那，賀萬王之王！</a:t>
            </a:r>
            <a:endParaRPr lang="en-US" altLang="zh-TW" sz="480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en-US" sz="4800">
                <a:ea typeface="新細明體" panose="02020500000000000000" pitchFamily="18" charset="-120"/>
              </a:rPr>
              <a:t>Sing hosanna to the King of kings!</a:t>
            </a:r>
          </a:p>
        </p:txBody>
      </p:sp>
    </p:spTree>
    <p:extLst>
      <p:ext uri="{BB962C8B-B14F-4D97-AF65-F5344CB8AC3E}">
        <p14:creationId xmlns:p14="http://schemas.microsoft.com/office/powerpoint/2010/main" val="1073068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8A089-21C2-27AA-9012-33B2F310B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新細明體" pitchFamily="18" charset="-120"/>
                <a:cs typeface="+mn-cs"/>
              </a:rPr>
              <a:t>Oil in my Lamp 我的燈需要油</a:t>
            </a: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D3F1D4C-CA12-1130-13E9-8C66C6E203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638800"/>
          </a:xfrm>
        </p:spPr>
        <p:txBody>
          <a:bodyPr/>
          <a:lstStyle/>
          <a:p>
            <a:pPr algn="r" eaLnBrk="1" hangingPunct="1">
              <a:buFont typeface="Wingdings" pitchFamily="2" charset="2"/>
              <a:buNone/>
            </a:pPr>
            <a:r>
              <a:rPr lang="en-US" altLang="zh-TW" sz="2400">
                <a:ea typeface="華康儷中黑" pitchFamily="1" charset="-120"/>
              </a:rPr>
              <a:t>[ C.2 ]</a:t>
            </a:r>
          </a:p>
          <a:p>
            <a:pPr eaLnBrk="1" hangingPunct="1"/>
            <a:r>
              <a:rPr lang="zh-TW" altLang="en-US" sz="4900">
                <a:ea typeface="華康儷中黑" pitchFamily="1" charset="-120"/>
              </a:rPr>
              <a:t>唱和撒那，唱和撒那，</a:t>
            </a:r>
          </a:p>
          <a:p>
            <a:pPr eaLnBrk="1" hangingPunct="1"/>
            <a:r>
              <a:rPr lang="en-US" altLang="zh-TW" sz="4800">
                <a:ea typeface="新細明體" panose="02020500000000000000" pitchFamily="18" charset="-120"/>
              </a:rPr>
              <a:t>Sing hosanna, sing hosanna,</a:t>
            </a:r>
          </a:p>
          <a:p>
            <a:pPr eaLnBrk="1" hangingPunct="1">
              <a:buFont typeface="Wingdings" pitchFamily="2" charset="2"/>
              <a:buNone/>
            </a:pPr>
            <a:endParaRPr lang="zh-TW" altLang="en-US" sz="2400">
              <a:ea typeface="華康儷中黑" pitchFamily="1" charset="-120"/>
            </a:endParaRPr>
          </a:p>
          <a:p>
            <a:pPr eaLnBrk="1" hangingPunct="1"/>
            <a:r>
              <a:rPr lang="zh-TW" altLang="en-US" sz="4900">
                <a:ea typeface="華康儷中黑" pitchFamily="1" charset="-120"/>
              </a:rPr>
              <a:t>唱和撒那賀我王！</a:t>
            </a:r>
          </a:p>
          <a:p>
            <a:pPr eaLnBrk="1" hangingPunct="1"/>
            <a:r>
              <a:rPr lang="en-US" altLang="zh-TW" sz="4900">
                <a:ea typeface="新細明體" panose="02020500000000000000" pitchFamily="18" charset="-120"/>
              </a:rPr>
              <a:t>Sing hosanna to the King!</a:t>
            </a:r>
          </a:p>
        </p:txBody>
      </p:sp>
      <p:sp>
        <p:nvSpPr>
          <p:cNvPr id="7172" name="AutoShape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80186E2-BB47-E50D-BB4C-17973E846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638800"/>
            <a:ext cx="457200" cy="381000"/>
          </a:xfrm>
          <a:prstGeom prst="actionButtonBeginning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173" name="AutoShape 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B01B8CFB-3265-78C6-2EE9-C62239E03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5638800"/>
            <a:ext cx="457200" cy="3810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0556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A79407-8A93-2A86-8656-79B953582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新細明體" pitchFamily="18" charset="-120"/>
                <a:cs typeface="+mn-cs"/>
              </a:rPr>
              <a:t>Oil in my Lamp 我的燈需要油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B35FEEA-01ED-F6A0-B1BB-DE47C226C6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6388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000">
                <a:ea typeface="華康儷中黑" pitchFamily="1" charset="-120"/>
              </a:rPr>
              <a:t>[ 1.1 ]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4800">
                <a:ea typeface="華康儷中黑" pitchFamily="1" charset="-120"/>
              </a:rPr>
              <a:t>我的燈需要油，求主常賜下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4800">
                <a:ea typeface="新細明體" panose="02020500000000000000" pitchFamily="18" charset="-120"/>
              </a:rPr>
              <a:t>Give me oil in my lamp, keep me burning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sz="280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4800">
                <a:ea typeface="華康儷中黑" pitchFamily="1" charset="-120"/>
              </a:rPr>
              <a:t>使我燈永遠發亮光；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4800">
                <a:ea typeface="新細明體" panose="02020500000000000000" pitchFamily="18" charset="-120"/>
              </a:rPr>
              <a:t>Give me oil in my lamp, I pray;</a:t>
            </a:r>
          </a:p>
        </p:txBody>
      </p:sp>
    </p:spTree>
    <p:extLst>
      <p:ext uri="{BB962C8B-B14F-4D97-AF65-F5344CB8AC3E}">
        <p14:creationId xmlns:p14="http://schemas.microsoft.com/office/powerpoint/2010/main" val="12606113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E0EC26C-54B6-0DD2-DA59-AD0B022D6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新細明體" pitchFamily="18" charset="-120"/>
                <a:cs typeface="+mn-cs"/>
              </a:rPr>
              <a:t>Oil in my Lamp 我的燈需要油</a:t>
            </a: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E01236C-8DAE-5CB4-2A13-7D6E942AD8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6388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000">
                <a:ea typeface="華康儷中黑" pitchFamily="1" charset="-120"/>
              </a:rPr>
              <a:t>[ 1.2 ]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4800">
                <a:ea typeface="華康儷中黑" pitchFamily="1" charset="-120"/>
              </a:rPr>
              <a:t>我的燈需要油，求主常賜下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4800">
                <a:ea typeface="新細明體" panose="02020500000000000000" pitchFamily="18" charset="-120"/>
              </a:rPr>
              <a:t>Give me oil in my lamp, keep me burning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sz="280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4800">
                <a:ea typeface="華康儷中黑" pitchFamily="1" charset="-120"/>
              </a:rPr>
              <a:t>使我燈發光到主作王。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4800">
                <a:ea typeface="新細明體" panose="02020500000000000000" pitchFamily="18" charset="-120"/>
              </a:rPr>
              <a:t>Keep me burning till the break of day.</a:t>
            </a:r>
          </a:p>
        </p:txBody>
      </p:sp>
    </p:spTree>
    <p:extLst>
      <p:ext uri="{BB962C8B-B14F-4D97-AF65-F5344CB8AC3E}">
        <p14:creationId xmlns:p14="http://schemas.microsoft.com/office/powerpoint/2010/main" val="1378156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73FF1B6-DC2A-4E48-29D2-6731724E8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新細明體" pitchFamily="18" charset="-120"/>
                <a:cs typeface="+mn-cs"/>
              </a:rPr>
              <a:t>Oil in my Lamp 我的燈需要油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19D3040-19FD-DD02-090F-DF98793E49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638800"/>
          </a:xfrm>
        </p:spPr>
        <p:txBody>
          <a:bodyPr/>
          <a:lstStyle/>
          <a:p>
            <a:pPr algn="r" eaLnBrk="1" hangingPunct="1">
              <a:buFont typeface="Wingdings" pitchFamily="2" charset="2"/>
              <a:buNone/>
            </a:pPr>
            <a:r>
              <a:rPr lang="en-US" altLang="zh-TW" sz="2400">
                <a:ea typeface="華康儷中黑" pitchFamily="1" charset="-120"/>
              </a:rPr>
              <a:t>[ C.1 ]</a:t>
            </a:r>
          </a:p>
          <a:p>
            <a:pPr eaLnBrk="1" hangingPunct="1"/>
            <a:r>
              <a:rPr lang="zh-TW" altLang="en-US" sz="4800">
                <a:ea typeface="華康儷中黑" pitchFamily="1" charset="-120"/>
              </a:rPr>
              <a:t>唱和撒那，唱和撒那，</a:t>
            </a:r>
          </a:p>
          <a:p>
            <a:pPr eaLnBrk="1" hangingPunct="1"/>
            <a:r>
              <a:rPr lang="en-US" altLang="zh-TW" sz="4800">
                <a:ea typeface="新細明體" panose="02020500000000000000" pitchFamily="18" charset="-120"/>
              </a:rPr>
              <a:t>Sing hosanna, sing hosanna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TW" sz="1200"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zh-TW" sz="4800">
                <a:ea typeface="華康儷中黑" pitchFamily="1" charset="-120"/>
              </a:rPr>
              <a:t>唱和撒那，賀萬王之王！</a:t>
            </a:r>
            <a:endParaRPr lang="en-US" altLang="zh-TW" sz="480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en-US" sz="4800">
                <a:ea typeface="新細明體" panose="02020500000000000000" pitchFamily="18" charset="-120"/>
              </a:rPr>
              <a:t>Sing hosanna to the King of kings!</a:t>
            </a:r>
          </a:p>
        </p:txBody>
      </p:sp>
    </p:spTree>
    <p:extLst>
      <p:ext uri="{BB962C8B-B14F-4D97-AF65-F5344CB8AC3E}">
        <p14:creationId xmlns:p14="http://schemas.microsoft.com/office/powerpoint/2010/main" val="37670079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8A089-21C2-27AA-9012-33B2F310B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新細明體" pitchFamily="18" charset="-120"/>
                <a:cs typeface="+mn-cs"/>
              </a:rPr>
              <a:t>Oil in my Lamp 我的燈需要油</a:t>
            </a: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D3F1D4C-CA12-1130-13E9-8C66C6E203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638800"/>
          </a:xfrm>
        </p:spPr>
        <p:txBody>
          <a:bodyPr/>
          <a:lstStyle/>
          <a:p>
            <a:pPr algn="r" eaLnBrk="1" hangingPunct="1">
              <a:buFont typeface="Wingdings" pitchFamily="2" charset="2"/>
              <a:buNone/>
            </a:pPr>
            <a:r>
              <a:rPr lang="en-US" altLang="zh-TW" sz="2400">
                <a:ea typeface="華康儷中黑" pitchFamily="1" charset="-120"/>
              </a:rPr>
              <a:t>[ C.2 ]</a:t>
            </a:r>
          </a:p>
          <a:p>
            <a:pPr eaLnBrk="1" hangingPunct="1"/>
            <a:r>
              <a:rPr lang="zh-TW" altLang="en-US" sz="4900">
                <a:ea typeface="華康儷中黑" pitchFamily="1" charset="-120"/>
              </a:rPr>
              <a:t>唱和撒那，唱和撒那，</a:t>
            </a:r>
          </a:p>
          <a:p>
            <a:pPr eaLnBrk="1" hangingPunct="1"/>
            <a:r>
              <a:rPr lang="en-US" altLang="zh-TW" sz="4800">
                <a:ea typeface="新細明體" panose="02020500000000000000" pitchFamily="18" charset="-120"/>
              </a:rPr>
              <a:t>Sing hosanna, sing hosanna,</a:t>
            </a:r>
          </a:p>
          <a:p>
            <a:pPr eaLnBrk="1" hangingPunct="1">
              <a:buFont typeface="Wingdings" pitchFamily="2" charset="2"/>
              <a:buNone/>
            </a:pPr>
            <a:endParaRPr lang="zh-TW" altLang="en-US" sz="2400">
              <a:ea typeface="華康儷中黑" pitchFamily="1" charset="-120"/>
            </a:endParaRPr>
          </a:p>
          <a:p>
            <a:pPr eaLnBrk="1" hangingPunct="1"/>
            <a:r>
              <a:rPr lang="zh-TW" altLang="en-US" sz="4900">
                <a:ea typeface="華康儷中黑" pitchFamily="1" charset="-120"/>
              </a:rPr>
              <a:t>唱和撒那賀我王！</a:t>
            </a:r>
          </a:p>
          <a:p>
            <a:pPr eaLnBrk="1" hangingPunct="1"/>
            <a:r>
              <a:rPr lang="en-US" altLang="zh-TW" sz="4900">
                <a:ea typeface="新細明體" panose="02020500000000000000" pitchFamily="18" charset="-120"/>
              </a:rPr>
              <a:t>Sing hosanna to the King!</a:t>
            </a:r>
          </a:p>
        </p:txBody>
      </p:sp>
      <p:sp>
        <p:nvSpPr>
          <p:cNvPr id="7172" name="AutoShape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80186E2-BB47-E50D-BB4C-17973E846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638800"/>
            <a:ext cx="457200" cy="381000"/>
          </a:xfrm>
          <a:prstGeom prst="actionButtonBeginning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173" name="AutoShape 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B01B8CFB-3265-78C6-2EE9-C62239E03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5638800"/>
            <a:ext cx="457200" cy="3810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00219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73FF1B6-DC2A-4E48-29D2-6731724E8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新細明體" pitchFamily="18" charset="-120"/>
                <a:cs typeface="+mn-cs"/>
              </a:rPr>
              <a:t>Oil in my Lamp 我的燈需要油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19D3040-19FD-DD02-090F-DF98793E49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638800"/>
          </a:xfrm>
        </p:spPr>
        <p:txBody>
          <a:bodyPr/>
          <a:lstStyle/>
          <a:p>
            <a:pPr algn="r" eaLnBrk="1" hangingPunct="1">
              <a:buFont typeface="Wingdings" pitchFamily="2" charset="2"/>
              <a:buNone/>
            </a:pPr>
            <a:r>
              <a:rPr lang="en-US" altLang="zh-TW" sz="2400">
                <a:ea typeface="華康儷中黑" pitchFamily="1" charset="-120"/>
              </a:rPr>
              <a:t>[ C.1 ]</a:t>
            </a:r>
          </a:p>
          <a:p>
            <a:pPr eaLnBrk="1" hangingPunct="1"/>
            <a:r>
              <a:rPr lang="zh-TW" altLang="en-US" sz="4800">
                <a:ea typeface="華康儷中黑" pitchFamily="1" charset="-120"/>
              </a:rPr>
              <a:t>唱和撒那，唱和撒那，</a:t>
            </a:r>
          </a:p>
          <a:p>
            <a:pPr eaLnBrk="1" hangingPunct="1"/>
            <a:r>
              <a:rPr lang="en-US" altLang="zh-TW" sz="4800">
                <a:ea typeface="新細明體" panose="02020500000000000000" pitchFamily="18" charset="-120"/>
              </a:rPr>
              <a:t>Sing hosanna, sing hosanna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TW" sz="1200"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zh-TW" sz="4800">
                <a:ea typeface="華康儷中黑" pitchFamily="1" charset="-120"/>
              </a:rPr>
              <a:t>唱和撒那，賀萬王之王！</a:t>
            </a:r>
            <a:endParaRPr lang="en-US" altLang="zh-TW" sz="480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en-US" sz="4800">
                <a:ea typeface="新細明體" panose="02020500000000000000" pitchFamily="18" charset="-120"/>
              </a:rPr>
              <a:t>Sing hosanna to the King of kings!</a:t>
            </a:r>
          </a:p>
        </p:txBody>
      </p:sp>
    </p:spTree>
    <p:extLst>
      <p:ext uri="{BB962C8B-B14F-4D97-AF65-F5344CB8AC3E}">
        <p14:creationId xmlns:p14="http://schemas.microsoft.com/office/powerpoint/2010/main" val="26982426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8A089-21C2-27AA-9012-33B2F310B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新細明體" pitchFamily="18" charset="-120"/>
                <a:cs typeface="+mn-cs"/>
              </a:rPr>
              <a:t>Oil in my Lamp 我的燈需要油</a:t>
            </a: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D3F1D4C-CA12-1130-13E9-8C66C6E203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638800"/>
          </a:xfrm>
        </p:spPr>
        <p:txBody>
          <a:bodyPr/>
          <a:lstStyle/>
          <a:p>
            <a:pPr algn="r" eaLnBrk="1" hangingPunct="1">
              <a:buFont typeface="Wingdings" pitchFamily="2" charset="2"/>
              <a:buNone/>
            </a:pPr>
            <a:r>
              <a:rPr lang="en-US" altLang="zh-TW" sz="2400">
                <a:ea typeface="華康儷中黑" pitchFamily="1" charset="-120"/>
              </a:rPr>
              <a:t>[ C.2 ]</a:t>
            </a:r>
          </a:p>
          <a:p>
            <a:pPr eaLnBrk="1" hangingPunct="1"/>
            <a:r>
              <a:rPr lang="zh-TW" altLang="en-US" sz="4900">
                <a:ea typeface="華康儷中黑" pitchFamily="1" charset="-120"/>
              </a:rPr>
              <a:t>唱和撒那，唱和撒那，</a:t>
            </a:r>
          </a:p>
          <a:p>
            <a:pPr eaLnBrk="1" hangingPunct="1"/>
            <a:r>
              <a:rPr lang="en-US" altLang="zh-TW" sz="4800">
                <a:ea typeface="新細明體" panose="02020500000000000000" pitchFamily="18" charset="-120"/>
              </a:rPr>
              <a:t>Sing hosanna, sing hosanna,</a:t>
            </a:r>
          </a:p>
          <a:p>
            <a:pPr eaLnBrk="1" hangingPunct="1">
              <a:buFont typeface="Wingdings" pitchFamily="2" charset="2"/>
              <a:buNone/>
            </a:pPr>
            <a:endParaRPr lang="zh-TW" altLang="en-US" sz="2400">
              <a:ea typeface="華康儷中黑" pitchFamily="1" charset="-120"/>
            </a:endParaRPr>
          </a:p>
          <a:p>
            <a:pPr eaLnBrk="1" hangingPunct="1"/>
            <a:r>
              <a:rPr lang="zh-TW" altLang="en-US" sz="4900">
                <a:ea typeface="華康儷中黑" pitchFamily="1" charset="-120"/>
              </a:rPr>
              <a:t>唱和撒那賀我王！</a:t>
            </a:r>
          </a:p>
          <a:p>
            <a:pPr eaLnBrk="1" hangingPunct="1"/>
            <a:r>
              <a:rPr lang="en-US" altLang="zh-TW" sz="4900">
                <a:ea typeface="新細明體" panose="02020500000000000000" pitchFamily="18" charset="-120"/>
              </a:rPr>
              <a:t>Sing hosanna to the King!</a:t>
            </a:r>
          </a:p>
        </p:txBody>
      </p:sp>
      <p:sp>
        <p:nvSpPr>
          <p:cNvPr id="7172" name="AutoShape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80186E2-BB47-E50D-BB4C-17973E846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638800"/>
            <a:ext cx="457200" cy="381000"/>
          </a:xfrm>
          <a:prstGeom prst="actionButtonBeginning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173" name="AutoShape 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B01B8CFB-3265-78C6-2EE9-C62239E03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5638800"/>
            <a:ext cx="457200" cy="3810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96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A79407-8A93-2A86-8656-79B953582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新細明體" pitchFamily="18" charset="-120"/>
                <a:cs typeface="+mn-cs"/>
              </a:rPr>
              <a:t>Oil in my Lamp 我的燈需要油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B35FEEA-01ED-F6A0-B1BB-DE47C226C6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6388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000">
                <a:ea typeface="華康儷中黑" pitchFamily="1" charset="-120"/>
              </a:rPr>
              <a:t>[ 1.1 ]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4800">
                <a:ea typeface="華康儷中黑" pitchFamily="1" charset="-120"/>
              </a:rPr>
              <a:t>我的燈需要油，求主常賜下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4800">
                <a:ea typeface="新細明體" panose="02020500000000000000" pitchFamily="18" charset="-120"/>
              </a:rPr>
              <a:t>Give me oil in my lamp, keep me burning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sz="280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4800">
                <a:ea typeface="華康儷中黑" pitchFamily="1" charset="-120"/>
              </a:rPr>
              <a:t>使我燈永遠發亮光；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4800">
                <a:ea typeface="新細明體" panose="02020500000000000000" pitchFamily="18" charset="-120"/>
              </a:rPr>
              <a:t>Give me oil in my lamp, I pray;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73FF1B6-DC2A-4E48-29D2-6731724E8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新細明體" pitchFamily="18" charset="-120"/>
                <a:cs typeface="+mn-cs"/>
              </a:rPr>
              <a:t>Oil in my Lamp 我的燈需要油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19D3040-19FD-DD02-090F-DF98793E49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638800"/>
          </a:xfrm>
        </p:spPr>
        <p:txBody>
          <a:bodyPr/>
          <a:lstStyle/>
          <a:p>
            <a:pPr algn="r" eaLnBrk="1" hangingPunct="1">
              <a:buFont typeface="Wingdings" pitchFamily="2" charset="2"/>
              <a:buNone/>
            </a:pPr>
            <a:r>
              <a:rPr lang="en-US" altLang="zh-TW" sz="2400">
                <a:ea typeface="華康儷中黑" pitchFamily="1" charset="-120"/>
              </a:rPr>
              <a:t>[ C.1 ]</a:t>
            </a:r>
          </a:p>
          <a:p>
            <a:pPr eaLnBrk="1" hangingPunct="1"/>
            <a:r>
              <a:rPr lang="zh-TW" altLang="en-US" sz="4800">
                <a:ea typeface="華康儷中黑" pitchFamily="1" charset="-120"/>
              </a:rPr>
              <a:t>唱和撒那，唱和撒那，</a:t>
            </a:r>
          </a:p>
          <a:p>
            <a:pPr eaLnBrk="1" hangingPunct="1"/>
            <a:r>
              <a:rPr lang="en-US" altLang="zh-TW" sz="4800">
                <a:ea typeface="新細明體" panose="02020500000000000000" pitchFamily="18" charset="-120"/>
              </a:rPr>
              <a:t>Sing hosanna, sing hosanna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TW" sz="1200"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zh-TW" sz="4800">
                <a:ea typeface="華康儷中黑" pitchFamily="1" charset="-120"/>
              </a:rPr>
              <a:t>唱和撒那，賀萬王之王！</a:t>
            </a:r>
            <a:endParaRPr lang="en-US" altLang="zh-TW" sz="480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en-US" sz="4800">
                <a:ea typeface="新細明體" panose="02020500000000000000" pitchFamily="18" charset="-120"/>
              </a:rPr>
              <a:t>Sing hosanna to the King of kings!</a:t>
            </a:r>
          </a:p>
        </p:txBody>
      </p:sp>
    </p:spTree>
    <p:extLst>
      <p:ext uri="{BB962C8B-B14F-4D97-AF65-F5344CB8AC3E}">
        <p14:creationId xmlns:p14="http://schemas.microsoft.com/office/powerpoint/2010/main" val="6939377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8A089-21C2-27AA-9012-33B2F310B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新細明體" pitchFamily="18" charset="-120"/>
                <a:cs typeface="+mn-cs"/>
              </a:rPr>
              <a:t>Oil in my Lamp 我的燈需要油</a:t>
            </a: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D3F1D4C-CA12-1130-13E9-8C66C6E203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638800"/>
          </a:xfrm>
        </p:spPr>
        <p:txBody>
          <a:bodyPr/>
          <a:lstStyle/>
          <a:p>
            <a:pPr algn="r" eaLnBrk="1" hangingPunct="1">
              <a:buFont typeface="Wingdings" pitchFamily="2" charset="2"/>
              <a:buNone/>
            </a:pPr>
            <a:r>
              <a:rPr lang="en-US" altLang="zh-TW" sz="2400" dirty="0">
                <a:ea typeface="華康儷中黑" pitchFamily="1" charset="-120"/>
              </a:rPr>
              <a:t>[ C.2 ]</a:t>
            </a:r>
          </a:p>
          <a:p>
            <a:pPr eaLnBrk="1" hangingPunct="1"/>
            <a:r>
              <a:rPr lang="zh-TW" altLang="en-US" sz="4900" dirty="0">
                <a:ea typeface="華康儷中黑" pitchFamily="1" charset="-120"/>
              </a:rPr>
              <a:t>唱和撒那，唱和撒那，</a:t>
            </a:r>
          </a:p>
          <a:p>
            <a:pPr eaLnBrk="1" hangingPunct="1"/>
            <a:r>
              <a:rPr lang="en-US" altLang="zh-TW" sz="4800" dirty="0">
                <a:ea typeface="新細明體" panose="02020500000000000000" pitchFamily="18" charset="-120"/>
              </a:rPr>
              <a:t>Sing hosanna, sing hosanna,</a:t>
            </a:r>
          </a:p>
          <a:p>
            <a:pPr eaLnBrk="1" hangingPunct="1">
              <a:buFont typeface="Wingdings" pitchFamily="2" charset="2"/>
              <a:buNone/>
            </a:pPr>
            <a:endParaRPr lang="zh-TW" altLang="en-US" sz="2400" dirty="0">
              <a:ea typeface="華康儷中黑" pitchFamily="1" charset="-120"/>
            </a:endParaRPr>
          </a:p>
          <a:p>
            <a:pPr eaLnBrk="1" hangingPunct="1"/>
            <a:r>
              <a:rPr lang="zh-TW" altLang="en-US" sz="4900" dirty="0">
                <a:ea typeface="華康儷中黑" pitchFamily="1" charset="-120"/>
              </a:rPr>
              <a:t>唱和撒那賀我王！</a:t>
            </a:r>
            <a:r>
              <a:rPr lang="zh-CN" altLang="en-US" sz="4900" dirty="0">
                <a:ea typeface="華康儷中黑" pitchFamily="1" charset="-120"/>
              </a:rPr>
              <a:t>（</a:t>
            </a:r>
            <a:r>
              <a:rPr lang="en-US" altLang="zh-CN" sz="4900" dirty="0">
                <a:ea typeface="華康儷中黑" pitchFamily="1" charset="-120"/>
              </a:rPr>
              <a:t>3X</a:t>
            </a:r>
            <a:r>
              <a:rPr lang="zh-CN" altLang="en-US" sz="4900" dirty="0">
                <a:ea typeface="華康儷中黑" pitchFamily="1" charset="-120"/>
              </a:rPr>
              <a:t>）</a:t>
            </a:r>
            <a:endParaRPr lang="zh-TW" altLang="en-US" sz="4900" dirty="0">
              <a:ea typeface="華康儷中黑" pitchFamily="1" charset="-120"/>
            </a:endParaRPr>
          </a:p>
          <a:p>
            <a:pPr eaLnBrk="1" hangingPunct="1"/>
            <a:r>
              <a:rPr lang="en-US" altLang="zh-TW" sz="4900" dirty="0">
                <a:ea typeface="新細明體" panose="02020500000000000000" pitchFamily="18" charset="-120"/>
              </a:rPr>
              <a:t>Sing hosanna to the King!</a:t>
            </a:r>
          </a:p>
        </p:txBody>
      </p:sp>
      <p:sp>
        <p:nvSpPr>
          <p:cNvPr id="7172" name="AutoShape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80186E2-BB47-E50D-BB4C-17973E846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638800"/>
            <a:ext cx="457200" cy="381000"/>
          </a:xfrm>
          <a:prstGeom prst="actionButtonBeginning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173" name="AutoShape 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B01B8CFB-3265-78C6-2EE9-C62239E03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5638800"/>
            <a:ext cx="457200" cy="3810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7438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E0EC26C-54B6-0DD2-DA59-AD0B022D6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新細明體" pitchFamily="18" charset="-120"/>
                <a:cs typeface="+mn-cs"/>
              </a:rPr>
              <a:t>Oil in my Lamp 我的燈需要油</a:t>
            </a: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E01236C-8DAE-5CB4-2A13-7D6E942AD8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6388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000">
                <a:ea typeface="華康儷中黑" pitchFamily="1" charset="-120"/>
              </a:rPr>
              <a:t>[ 1.2 ]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4800">
                <a:ea typeface="華康儷中黑" pitchFamily="1" charset="-120"/>
              </a:rPr>
              <a:t>我的燈需要油，求主常賜下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4800">
                <a:ea typeface="新細明體" panose="02020500000000000000" pitchFamily="18" charset="-120"/>
              </a:rPr>
              <a:t>Give me oil in my lamp, keep me burning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sz="280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4800">
                <a:ea typeface="華康儷中黑" pitchFamily="1" charset="-120"/>
              </a:rPr>
              <a:t>使我燈發光到主作王。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4800">
                <a:ea typeface="新細明體" panose="02020500000000000000" pitchFamily="18" charset="-120"/>
              </a:rPr>
              <a:t>Keep me burning till the break of day.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A79407-8A93-2A86-8656-79B953582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新細明體" pitchFamily="18" charset="-120"/>
                <a:cs typeface="+mn-cs"/>
              </a:rPr>
              <a:t>Oil in my Lamp 我的燈需要油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B35FEEA-01ED-F6A0-B1BB-DE47C226C6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6388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000">
                <a:ea typeface="華康儷中黑" pitchFamily="1" charset="-120"/>
              </a:rPr>
              <a:t>[ 1.1 ]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4800">
                <a:ea typeface="華康儷中黑" pitchFamily="1" charset="-120"/>
              </a:rPr>
              <a:t>我的燈需要油，求主常賜下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4800">
                <a:ea typeface="新細明體" panose="02020500000000000000" pitchFamily="18" charset="-120"/>
              </a:rPr>
              <a:t>Give me oil in my lamp, keep me burning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sz="280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4800">
                <a:ea typeface="華康儷中黑" pitchFamily="1" charset="-120"/>
              </a:rPr>
              <a:t>使我燈永遠發亮光；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4800">
                <a:ea typeface="新細明體" panose="02020500000000000000" pitchFamily="18" charset="-120"/>
              </a:rPr>
              <a:t>Give me oil in my lamp, I pray;</a:t>
            </a:r>
          </a:p>
        </p:txBody>
      </p:sp>
    </p:spTree>
    <p:extLst>
      <p:ext uri="{BB962C8B-B14F-4D97-AF65-F5344CB8AC3E}">
        <p14:creationId xmlns:p14="http://schemas.microsoft.com/office/powerpoint/2010/main" val="124322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E0EC26C-54B6-0DD2-DA59-AD0B022D6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新細明體" pitchFamily="18" charset="-120"/>
                <a:cs typeface="+mn-cs"/>
              </a:rPr>
              <a:t>Oil in my Lamp 我的燈需要油</a:t>
            </a: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E01236C-8DAE-5CB4-2A13-7D6E942AD8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6388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000">
                <a:ea typeface="華康儷中黑" pitchFamily="1" charset="-120"/>
              </a:rPr>
              <a:t>[ 1.2 ]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4800">
                <a:ea typeface="華康儷中黑" pitchFamily="1" charset="-120"/>
              </a:rPr>
              <a:t>我的燈需要油，求主常賜下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4800">
                <a:ea typeface="新細明體" panose="02020500000000000000" pitchFamily="18" charset="-120"/>
              </a:rPr>
              <a:t>Give me oil in my lamp, keep me burning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sz="280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4800">
                <a:ea typeface="華康儷中黑" pitchFamily="1" charset="-120"/>
              </a:rPr>
              <a:t>使我燈發光到主作王。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4800">
                <a:ea typeface="新細明體" panose="02020500000000000000" pitchFamily="18" charset="-120"/>
              </a:rPr>
              <a:t>Keep me burning till the break of day.</a:t>
            </a:r>
          </a:p>
        </p:txBody>
      </p:sp>
    </p:spTree>
    <p:extLst>
      <p:ext uri="{BB962C8B-B14F-4D97-AF65-F5344CB8AC3E}">
        <p14:creationId xmlns:p14="http://schemas.microsoft.com/office/powerpoint/2010/main" val="3378226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73FF1B6-DC2A-4E48-29D2-6731724E8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新細明體" pitchFamily="18" charset="-120"/>
                <a:cs typeface="+mn-cs"/>
              </a:rPr>
              <a:t>Oil in my Lamp 我的燈需要油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19D3040-19FD-DD02-090F-DF98793E49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638800"/>
          </a:xfrm>
        </p:spPr>
        <p:txBody>
          <a:bodyPr/>
          <a:lstStyle/>
          <a:p>
            <a:pPr algn="r" eaLnBrk="1" hangingPunct="1">
              <a:buFont typeface="Wingdings" pitchFamily="2" charset="2"/>
              <a:buNone/>
            </a:pPr>
            <a:r>
              <a:rPr lang="en-US" altLang="zh-TW" sz="2400">
                <a:ea typeface="華康儷中黑" pitchFamily="1" charset="-120"/>
              </a:rPr>
              <a:t>[ C.1 ]</a:t>
            </a:r>
          </a:p>
          <a:p>
            <a:pPr eaLnBrk="1" hangingPunct="1"/>
            <a:r>
              <a:rPr lang="zh-TW" altLang="en-US" sz="4800">
                <a:ea typeface="華康儷中黑" pitchFamily="1" charset="-120"/>
              </a:rPr>
              <a:t>唱和撒那，唱和撒那，</a:t>
            </a:r>
          </a:p>
          <a:p>
            <a:pPr eaLnBrk="1" hangingPunct="1"/>
            <a:r>
              <a:rPr lang="en-US" altLang="zh-TW" sz="4800">
                <a:ea typeface="新細明體" panose="02020500000000000000" pitchFamily="18" charset="-120"/>
              </a:rPr>
              <a:t>Sing hosanna, sing hosanna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TW" sz="1200"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zh-TW" sz="4800">
                <a:ea typeface="華康儷中黑" pitchFamily="1" charset="-120"/>
              </a:rPr>
              <a:t>唱和撒那，賀萬王之王！</a:t>
            </a:r>
            <a:endParaRPr lang="en-US" altLang="zh-TW" sz="480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en-US" sz="4800">
                <a:ea typeface="新細明體" panose="02020500000000000000" pitchFamily="18" charset="-120"/>
              </a:rPr>
              <a:t>Sing hosanna to the King of kings!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8A089-21C2-27AA-9012-33B2F310B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新細明體" pitchFamily="18" charset="-120"/>
                <a:cs typeface="+mn-cs"/>
              </a:rPr>
              <a:t>Oil in my Lamp 我的燈需要油</a:t>
            </a: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D3F1D4C-CA12-1130-13E9-8C66C6E203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638800"/>
          </a:xfrm>
        </p:spPr>
        <p:txBody>
          <a:bodyPr/>
          <a:lstStyle/>
          <a:p>
            <a:pPr algn="r" eaLnBrk="1" hangingPunct="1">
              <a:buFont typeface="Wingdings" pitchFamily="2" charset="2"/>
              <a:buNone/>
            </a:pPr>
            <a:r>
              <a:rPr lang="en-US" altLang="zh-TW" sz="2400">
                <a:ea typeface="華康儷中黑" pitchFamily="1" charset="-120"/>
              </a:rPr>
              <a:t>[ C.2 ]</a:t>
            </a:r>
          </a:p>
          <a:p>
            <a:pPr eaLnBrk="1" hangingPunct="1"/>
            <a:r>
              <a:rPr lang="zh-TW" altLang="en-US" sz="4900">
                <a:ea typeface="華康儷中黑" pitchFamily="1" charset="-120"/>
              </a:rPr>
              <a:t>唱和撒那，唱和撒那，</a:t>
            </a:r>
          </a:p>
          <a:p>
            <a:pPr eaLnBrk="1" hangingPunct="1"/>
            <a:r>
              <a:rPr lang="en-US" altLang="zh-TW" sz="4800">
                <a:ea typeface="新細明體" panose="02020500000000000000" pitchFamily="18" charset="-120"/>
              </a:rPr>
              <a:t>Sing hosanna, sing hosanna,</a:t>
            </a:r>
          </a:p>
          <a:p>
            <a:pPr eaLnBrk="1" hangingPunct="1">
              <a:buFont typeface="Wingdings" pitchFamily="2" charset="2"/>
              <a:buNone/>
            </a:pPr>
            <a:endParaRPr lang="zh-TW" altLang="en-US" sz="2400">
              <a:ea typeface="華康儷中黑" pitchFamily="1" charset="-120"/>
            </a:endParaRPr>
          </a:p>
          <a:p>
            <a:pPr eaLnBrk="1" hangingPunct="1"/>
            <a:r>
              <a:rPr lang="zh-TW" altLang="en-US" sz="4900">
                <a:ea typeface="華康儷中黑" pitchFamily="1" charset="-120"/>
              </a:rPr>
              <a:t>唱和撒那賀我王！</a:t>
            </a:r>
          </a:p>
          <a:p>
            <a:pPr eaLnBrk="1" hangingPunct="1"/>
            <a:r>
              <a:rPr lang="en-US" altLang="zh-TW" sz="4900">
                <a:ea typeface="新細明體" panose="02020500000000000000" pitchFamily="18" charset="-120"/>
              </a:rPr>
              <a:t>Sing hosanna to the King!</a:t>
            </a:r>
          </a:p>
        </p:txBody>
      </p:sp>
      <p:sp>
        <p:nvSpPr>
          <p:cNvPr id="7172" name="AutoShape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80186E2-BB47-E50D-BB4C-17973E846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638800"/>
            <a:ext cx="457200" cy="381000"/>
          </a:xfrm>
          <a:prstGeom prst="actionButtonBeginning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173" name="AutoShape 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B01B8CFB-3265-78C6-2EE9-C62239E03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5638800"/>
            <a:ext cx="457200" cy="3810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A79407-8A93-2A86-8656-79B953582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新細明體" pitchFamily="18" charset="-120"/>
                <a:cs typeface="+mn-cs"/>
              </a:rPr>
              <a:t>Oil in my Lamp 我的燈需要油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B35FEEA-01ED-F6A0-B1BB-DE47C226C6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6388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000">
                <a:ea typeface="華康儷中黑" pitchFamily="1" charset="-120"/>
              </a:rPr>
              <a:t>[ 1.1 ]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4800">
                <a:ea typeface="華康儷中黑" pitchFamily="1" charset="-120"/>
              </a:rPr>
              <a:t>我的燈需要油，求主常賜下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4800">
                <a:ea typeface="新細明體" panose="02020500000000000000" pitchFamily="18" charset="-120"/>
              </a:rPr>
              <a:t>Give me oil in my lamp, keep me burning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sz="280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4800">
                <a:ea typeface="華康儷中黑" pitchFamily="1" charset="-120"/>
              </a:rPr>
              <a:t>使我燈永遠發亮光；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4800">
                <a:ea typeface="新細明體" panose="02020500000000000000" pitchFamily="18" charset="-120"/>
              </a:rPr>
              <a:t>Give me oil in my lamp, I pray;</a:t>
            </a:r>
          </a:p>
        </p:txBody>
      </p:sp>
    </p:spTree>
    <p:extLst>
      <p:ext uri="{BB962C8B-B14F-4D97-AF65-F5344CB8AC3E}">
        <p14:creationId xmlns:p14="http://schemas.microsoft.com/office/powerpoint/2010/main" val="378539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E0EC26C-54B6-0DD2-DA59-AD0B022D6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新細明體" pitchFamily="18" charset="-120"/>
                <a:cs typeface="+mn-cs"/>
              </a:rPr>
              <a:t>Oil in my Lamp 我的燈需要油</a:t>
            </a: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E01236C-8DAE-5CB4-2A13-7D6E942AD8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6388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000">
                <a:ea typeface="華康儷中黑" pitchFamily="1" charset="-120"/>
              </a:rPr>
              <a:t>[ 1.2 ]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4800">
                <a:ea typeface="華康儷中黑" pitchFamily="1" charset="-120"/>
              </a:rPr>
              <a:t>我的燈需要油，求主常賜下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4800">
                <a:ea typeface="新細明體" panose="02020500000000000000" pitchFamily="18" charset="-120"/>
              </a:rPr>
              <a:t>Give me oil in my lamp, keep me burning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sz="280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4800">
                <a:ea typeface="華康儷中黑" pitchFamily="1" charset="-120"/>
              </a:rPr>
              <a:t>使我燈發光到主作王。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4800">
                <a:ea typeface="新細明體" panose="02020500000000000000" pitchFamily="18" charset="-120"/>
              </a:rPr>
              <a:t>Keep me burning till the break of day.</a:t>
            </a:r>
          </a:p>
        </p:txBody>
      </p:sp>
    </p:spTree>
    <p:extLst>
      <p:ext uri="{BB962C8B-B14F-4D97-AF65-F5344CB8AC3E}">
        <p14:creationId xmlns:p14="http://schemas.microsoft.com/office/powerpoint/2010/main" val="275315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</TotalTime>
  <Words>912</Words>
  <Application>Microsoft Macintosh PowerPoint</Application>
  <PresentationFormat>On-screen Show (4:3)</PresentationFormat>
  <Paragraphs>143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Garamond</vt:lpstr>
      <vt:lpstr>Roboto</vt:lpstr>
      <vt:lpstr>Times New Roman</vt:lpstr>
      <vt:lpstr>Wingdings</vt:lpstr>
      <vt:lpstr>Office Theme</vt:lpstr>
      <vt:lpstr>我 的 燈 需 要 油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 的 燈 需 要 油</dc:title>
  <dc:creator>Fan, Shenghua</dc:creator>
  <cp:lastModifiedBy>Fan, Shenghua</cp:lastModifiedBy>
  <cp:revision>1</cp:revision>
  <dcterms:created xsi:type="dcterms:W3CDTF">2023-01-14T23:43:20Z</dcterms:created>
  <dcterms:modified xsi:type="dcterms:W3CDTF">2023-01-14T23:44:34Z</dcterms:modified>
</cp:coreProperties>
</file>